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89C01-F7CB-4987-BFBE-589F5B1C3A6D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4A709-7DB6-46AE-813F-D6456664EC4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it-poitou-charentes.com/" TargetMode="External"/><Relationship Id="rId4" Type="http://schemas.openxmlformats.org/officeDocument/2006/relationships/hyperlink" Target="http://en.wikipedia.org/wiki/Poitou-Charentes" TargetMode="External"/><Relationship Id="rId5" Type="http://schemas.openxmlformats.org/officeDocument/2006/relationships/hyperlink" Target="http://www.frenchentree.com/france-poitou-charentes-holidays-leisure/displayarticle.asp?id=38550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aftouch-cuisine.com/gastronomy/poitou-charentes-r19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-1066800"/>
            <a:ext cx="7772400" cy="3886200"/>
          </a:xfrm>
        </p:spPr>
        <p:txBody>
          <a:bodyPr/>
          <a:lstStyle/>
          <a:p>
            <a:r>
              <a:rPr lang="en-US" dirty="0" smtClean="0"/>
              <a:t>Poitou Charentes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1600200"/>
            <a:ext cx="6553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Sa </a:t>
            </a:r>
            <a:r>
              <a:rPr lang="en-US" sz="2400" dirty="0" err="1" smtClean="0"/>
              <a:t>Capitale</a:t>
            </a:r>
            <a:r>
              <a:rPr lang="en-US" sz="2400" dirty="0" smtClean="0"/>
              <a:t>: Poitiers</a:t>
            </a:r>
          </a:p>
          <a:p>
            <a:endParaRPr lang="en-US" dirty="0"/>
          </a:p>
        </p:txBody>
      </p:sp>
      <p:pic>
        <p:nvPicPr>
          <p:cNvPr id="11266" name="Picture 2" descr="France - Poitou Charentes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06475" y="-26041350"/>
            <a:ext cx="2857500" cy="1714500"/>
          </a:xfrm>
          <a:prstGeom prst="rect">
            <a:avLst/>
          </a:prstGeom>
          <a:noFill/>
        </p:spPr>
      </p:pic>
      <p:pic>
        <p:nvPicPr>
          <p:cNvPr id="11268" name="Picture 4" descr="France - Poitou Charentes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06475" y="-26041350"/>
            <a:ext cx="2857500" cy="1714500"/>
          </a:xfrm>
          <a:prstGeom prst="rect">
            <a:avLst/>
          </a:prstGeom>
          <a:noFill/>
        </p:spPr>
      </p:pic>
      <p:pic>
        <p:nvPicPr>
          <p:cNvPr id="7" name="Picture 6" descr="fla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733800"/>
            <a:ext cx="3653586" cy="2192152"/>
          </a:xfrm>
          <a:prstGeom prst="rect">
            <a:avLst/>
          </a:prstGeom>
        </p:spPr>
      </p:pic>
      <p:pic>
        <p:nvPicPr>
          <p:cNvPr id="8" name="Picture 7" descr="coat of arm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1762125"/>
            <a:ext cx="3009900" cy="509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Bibliographie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Google Images</a:t>
            </a:r>
          </a:p>
          <a:p>
            <a:r>
              <a:rPr lang="en-US" dirty="0" smtClean="0">
                <a:hlinkClick r:id="rId2"/>
              </a:rPr>
              <a:t>http://www.aftouch-cuisine.com/gastronomy/poitou-charentes-r19.htm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http://www.visit-poitou-charentes.com/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http://en.wikipedia.org/wiki/Poitou-Charentes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http://www.frenchentree.com/france-poitou-charentes-holidays-leisure/displayarticle.asp?id=38550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/>
              <a:t>G</a:t>
            </a:r>
            <a:r>
              <a:rPr lang="en-US" dirty="0" err="1" smtClean="0"/>
              <a:t>éographique</a:t>
            </a:r>
            <a:endParaRPr lang="en-US" dirty="0"/>
          </a:p>
        </p:txBody>
      </p:sp>
      <p:pic>
        <p:nvPicPr>
          <p:cNvPr id="4" name="Content Placeholder 3" descr="942015-river-charente-rochefort-poitou-charentes-france-europ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066800"/>
            <a:ext cx="3810000" cy="3810000"/>
          </a:xfrm>
        </p:spPr>
      </p:pic>
      <p:sp>
        <p:nvSpPr>
          <p:cNvPr id="6" name="TextBox 5"/>
          <p:cNvSpPr txBox="1"/>
          <p:nvPr/>
        </p:nvSpPr>
        <p:spPr>
          <a:xfrm>
            <a:off x="2209800" y="3810000"/>
            <a:ext cx="167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Rivière</a:t>
            </a:r>
            <a:r>
              <a:rPr lang="en-US" dirty="0" smtClean="0"/>
              <a:t> de Charente </a:t>
            </a:r>
            <a:r>
              <a:rPr lang="en-US" dirty="0" err="1" smtClean="0"/>
              <a:t>Rochfort</a:t>
            </a:r>
            <a:endParaRPr lang="en-US" dirty="0"/>
          </a:p>
        </p:txBody>
      </p:sp>
      <p:pic>
        <p:nvPicPr>
          <p:cNvPr id="7" name="Picture 6" descr="lac de st. cy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1905000"/>
            <a:ext cx="4038600" cy="3429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7400" y="4343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Lac de </a:t>
            </a:r>
            <a:r>
              <a:rPr lang="en-US" dirty="0" err="1" smtClean="0"/>
              <a:t>St.Cyr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3810000" cy="1143000"/>
          </a:xfrm>
        </p:spPr>
        <p:txBody>
          <a:bodyPr/>
          <a:lstStyle/>
          <a:p>
            <a:r>
              <a:rPr lang="en-US" dirty="0" err="1" smtClean="0"/>
              <a:t>Politique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Poitou- Charentes- Elle </a:t>
            </a:r>
            <a:r>
              <a:rPr lang="en-US" dirty="0" err="1" smtClean="0"/>
              <a:t>regroupe</a:t>
            </a:r>
            <a:r>
              <a:rPr lang="en-US" dirty="0" smtClean="0"/>
              <a:t> </a:t>
            </a:r>
            <a:r>
              <a:rPr lang="en-US" dirty="0" err="1" smtClean="0"/>
              <a:t>quatre</a:t>
            </a:r>
            <a:r>
              <a:rPr lang="en-US" dirty="0" smtClean="0"/>
              <a:t> </a:t>
            </a:r>
            <a:r>
              <a:rPr lang="en-US" dirty="0" err="1" smtClean="0"/>
              <a:t>départements</a:t>
            </a:r>
            <a:r>
              <a:rPr lang="en-US" dirty="0" smtClean="0"/>
              <a:t>: Vienne, Charente, Charente-Maritime et </a:t>
            </a:r>
            <a:r>
              <a:rPr lang="en-US" dirty="0" err="1" smtClean="0"/>
              <a:t>Deux-Sèvres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Dans</a:t>
            </a:r>
            <a:r>
              <a:rPr lang="en-US" dirty="0"/>
              <a:t> </a:t>
            </a:r>
            <a:r>
              <a:rPr lang="en-US" dirty="0" smtClean="0"/>
              <a:t> Charente,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ville</a:t>
            </a:r>
            <a:r>
              <a:rPr lang="en-US" dirty="0" smtClean="0"/>
              <a:t> </a:t>
            </a:r>
            <a:r>
              <a:rPr lang="en-US" dirty="0" err="1" smtClean="0"/>
              <a:t>principale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Angoulême</a:t>
            </a:r>
            <a:r>
              <a:rPr lang="en-US" dirty="0" smtClean="0"/>
              <a:t>. </a:t>
            </a:r>
            <a:r>
              <a:rPr lang="en-US" dirty="0" err="1" smtClean="0"/>
              <a:t>Dans</a:t>
            </a:r>
            <a:r>
              <a:rPr lang="en-US" dirty="0" smtClean="0"/>
              <a:t> Vienne,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ville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Poitiers.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Deux</a:t>
            </a:r>
            <a:r>
              <a:rPr lang="en-US" dirty="0" smtClean="0"/>
              <a:t>- </a:t>
            </a:r>
            <a:r>
              <a:rPr lang="en-US" dirty="0" err="1" smtClean="0"/>
              <a:t>Sèvres</a:t>
            </a:r>
            <a:r>
              <a:rPr lang="en-US" dirty="0" smtClean="0"/>
              <a:t>,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ville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Niort et </a:t>
            </a:r>
            <a:r>
              <a:rPr lang="en-US" dirty="0" err="1" smtClean="0"/>
              <a:t>dans</a:t>
            </a:r>
            <a:r>
              <a:rPr lang="en-US" dirty="0" smtClean="0"/>
              <a:t> Charente-Maritime, </a:t>
            </a:r>
            <a:r>
              <a:rPr lang="en-US" dirty="0" err="1" smtClean="0"/>
              <a:t>il</a:t>
            </a:r>
            <a:r>
              <a:rPr lang="en-US" dirty="0" smtClean="0"/>
              <a:t> y a La Rochelle.</a:t>
            </a:r>
          </a:p>
          <a:p>
            <a:r>
              <a:rPr lang="en-US" dirty="0" smtClean="0"/>
              <a:t>Le chef de la </a:t>
            </a:r>
            <a:r>
              <a:rPr lang="en-US" dirty="0" err="1" smtClean="0"/>
              <a:t>région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: </a:t>
            </a:r>
            <a:r>
              <a:rPr lang="en-US" dirty="0" err="1" smtClean="0"/>
              <a:t>Ségolène</a:t>
            </a:r>
            <a:r>
              <a:rPr lang="en-US" dirty="0" smtClean="0"/>
              <a:t> Royal</a:t>
            </a:r>
            <a:endParaRPr lang="en-US" dirty="0"/>
          </a:p>
        </p:txBody>
      </p:sp>
      <p:pic>
        <p:nvPicPr>
          <p:cNvPr id="5" name="Picture 4" descr="220PX-~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4572000"/>
            <a:ext cx="1371600" cy="20574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5562600" y="5105400"/>
            <a:ext cx="16764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Politique</a:t>
            </a:r>
            <a:r>
              <a:rPr lang="en-US" dirty="0" smtClean="0"/>
              <a:t> </a:t>
            </a:r>
            <a:r>
              <a:rPr lang="en-US" dirty="0" err="1" smtClean="0"/>
              <a:t>continué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Produits</a:t>
            </a:r>
            <a:r>
              <a:rPr lang="en-US" dirty="0" smtClean="0"/>
              <a:t>: Cognac,</a:t>
            </a:r>
            <a:r>
              <a:rPr lang="en-US" b="1" i="1" dirty="0" smtClean="0"/>
              <a:t> </a:t>
            </a:r>
            <a:r>
              <a:rPr lang="en-US" dirty="0" err="1" smtClean="0"/>
              <a:t>Pineau</a:t>
            </a:r>
            <a:r>
              <a:rPr lang="en-US" dirty="0" smtClean="0"/>
              <a:t> des Charentes, Angelica </a:t>
            </a:r>
            <a:r>
              <a:rPr lang="en-US" dirty="0" err="1" smtClean="0"/>
              <a:t>Liquer</a:t>
            </a:r>
            <a:endParaRPr lang="en-US" dirty="0"/>
          </a:p>
        </p:txBody>
      </p:sp>
      <p:pic>
        <p:nvPicPr>
          <p:cNvPr id="4" name="Picture 3" descr="Bijoux_Cognac_XO_Gif_Box-300-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657600"/>
            <a:ext cx="2857500" cy="2857500"/>
          </a:xfrm>
          <a:prstGeom prst="rect">
            <a:avLst/>
          </a:prstGeom>
        </p:spPr>
      </p:pic>
      <p:pic>
        <p:nvPicPr>
          <p:cNvPr id="6" name="Picture 5" descr="liqueur-rutte-angelica-liqueu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3124200"/>
            <a:ext cx="2692083" cy="3365104"/>
          </a:xfrm>
          <a:prstGeom prst="rect">
            <a:avLst/>
          </a:prstGeom>
        </p:spPr>
      </p:pic>
      <p:pic>
        <p:nvPicPr>
          <p:cNvPr id="7" name="Picture 6" descr="14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3581400"/>
            <a:ext cx="2133600" cy="29257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Histoire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Poitou-Charentes </a:t>
            </a:r>
            <a:r>
              <a:rPr lang="en-US" dirty="0" err="1" smtClean="0"/>
              <a:t>étaits</a:t>
            </a:r>
            <a:r>
              <a:rPr lang="en-US" dirty="0" smtClean="0"/>
              <a:t> </a:t>
            </a:r>
            <a:r>
              <a:rPr lang="en-US" dirty="0" err="1" smtClean="0"/>
              <a:t>divesé</a:t>
            </a:r>
            <a:r>
              <a:rPr lang="en-US" dirty="0" smtClean="0"/>
              <a:t> en </a:t>
            </a:r>
            <a:r>
              <a:rPr lang="en-US" dirty="0" err="1" smtClean="0"/>
              <a:t>très</a:t>
            </a:r>
            <a:r>
              <a:rPr lang="en-US" dirty="0" smtClean="0"/>
              <a:t> </a:t>
            </a:r>
            <a:r>
              <a:rPr lang="en-US" dirty="0" err="1" smtClean="0"/>
              <a:t>régions</a:t>
            </a:r>
            <a:r>
              <a:rPr lang="en-US" dirty="0" smtClean="0"/>
              <a:t> au </a:t>
            </a:r>
            <a:r>
              <a:rPr lang="en-US" dirty="0" err="1" smtClean="0"/>
              <a:t>cours</a:t>
            </a:r>
            <a:r>
              <a:rPr lang="en-US" dirty="0" smtClean="0"/>
              <a:t> de le Revolution.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Pictavi</a:t>
            </a:r>
            <a:r>
              <a:rPr lang="en-US" dirty="0" smtClean="0"/>
              <a:t>, </a:t>
            </a:r>
            <a:r>
              <a:rPr lang="en-US" dirty="0" err="1" smtClean="0"/>
              <a:t>gaelic</a:t>
            </a:r>
            <a:r>
              <a:rPr lang="en-US" dirty="0"/>
              <a:t> </a:t>
            </a:r>
            <a:r>
              <a:rPr lang="en-US" dirty="0" smtClean="0"/>
              <a:t>tribe, la première à </a:t>
            </a:r>
            <a:r>
              <a:rPr lang="en-US" dirty="0" err="1" smtClean="0"/>
              <a:t>régler</a:t>
            </a:r>
            <a:r>
              <a:rPr lang="en-US" dirty="0" smtClean="0"/>
              <a:t> le </a:t>
            </a:r>
            <a:r>
              <a:rPr lang="en-US" dirty="0" err="1" smtClean="0"/>
              <a:t>région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4" name="Picture 3" descr="History%20trail%20-%20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657600"/>
            <a:ext cx="5467350" cy="29908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/>
              <a:t>personnages</a:t>
            </a:r>
            <a:r>
              <a:rPr lang="en-US" dirty="0"/>
              <a:t> </a:t>
            </a:r>
            <a:r>
              <a:rPr lang="en-US" dirty="0" err="1"/>
              <a:t>célèbres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Napoleon </a:t>
            </a:r>
          </a:p>
          <a:p>
            <a:r>
              <a:rPr lang="en-US" dirty="0" smtClean="0"/>
              <a:t>Jean-Pierre </a:t>
            </a:r>
            <a:r>
              <a:rPr lang="en-US" dirty="0" err="1" smtClean="0"/>
              <a:t>Raffarin</a:t>
            </a:r>
            <a:r>
              <a:rPr lang="en-US" dirty="0" smtClean="0"/>
              <a:t>- le </a:t>
            </a:r>
            <a:r>
              <a:rPr lang="en-US" dirty="0" err="1" smtClean="0"/>
              <a:t>ancin</a:t>
            </a:r>
            <a:r>
              <a:rPr lang="en-US" dirty="0" smtClean="0"/>
              <a:t> premier </a:t>
            </a:r>
            <a:r>
              <a:rPr lang="en-US" dirty="0" err="1" smtClean="0"/>
              <a:t>ministre</a:t>
            </a:r>
            <a:endParaRPr lang="en-US" dirty="0"/>
          </a:p>
        </p:txBody>
      </p:sp>
      <p:pic>
        <p:nvPicPr>
          <p:cNvPr id="4" name="Picture 3" descr="200px-Napoleon_in_His_Stud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3084703"/>
            <a:ext cx="2057400" cy="3404997"/>
          </a:xfrm>
          <a:prstGeom prst="rect">
            <a:avLst/>
          </a:prstGeom>
        </p:spPr>
      </p:pic>
      <p:pic>
        <p:nvPicPr>
          <p:cNvPr id="5" name="Picture 4" descr="raffari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352800"/>
            <a:ext cx="2971800" cy="294618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Festival International de la Bande Dessinée</a:t>
            </a:r>
          </a:p>
          <a:p>
            <a:r>
              <a:rPr lang="en-US" dirty="0" smtClean="0"/>
              <a:t>Fete de la </a:t>
            </a:r>
            <a:r>
              <a:rPr lang="en-US" dirty="0" err="1" smtClean="0"/>
              <a:t>Musique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Fete_de_la_Musique_2006_008_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2819400"/>
            <a:ext cx="3810000" cy="2857500"/>
          </a:xfrm>
          <a:prstGeom prst="rect">
            <a:avLst/>
          </a:prstGeom>
        </p:spPr>
      </p:pic>
      <p:pic>
        <p:nvPicPr>
          <p:cNvPr id="5" name="Picture 4" descr="Angouleme%20festival%20international%20bande%20dessinee%20comic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2209800"/>
            <a:ext cx="3017520" cy="445312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Spécialités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smtClean="0"/>
              <a:t>cuisine:</a:t>
            </a:r>
          </a:p>
          <a:p>
            <a:r>
              <a:rPr lang="en-US" dirty="0" smtClean="0"/>
              <a:t>Oyster </a:t>
            </a:r>
            <a:r>
              <a:rPr lang="en-US" dirty="0" err="1" smtClean="0"/>
              <a:t>Marenne</a:t>
            </a:r>
            <a:r>
              <a:rPr lang="en-US" dirty="0" smtClean="0"/>
              <a:t> </a:t>
            </a:r>
            <a:r>
              <a:rPr lang="en-US" dirty="0" err="1" smtClean="0"/>
              <a:t>d’Oléron</a:t>
            </a:r>
            <a:endParaRPr lang="en-US" dirty="0"/>
          </a:p>
          <a:p>
            <a:r>
              <a:rPr lang="en-US" dirty="0" err="1" smtClean="0"/>
              <a:t>Bouchot</a:t>
            </a:r>
            <a:r>
              <a:rPr lang="en-US" dirty="0" smtClean="0"/>
              <a:t> </a:t>
            </a:r>
            <a:r>
              <a:rPr lang="en-US" dirty="0" err="1" smtClean="0"/>
              <a:t>Mussles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Boucho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352800"/>
            <a:ext cx="3829050" cy="3235817"/>
          </a:xfrm>
          <a:prstGeom prst="rect">
            <a:avLst/>
          </a:prstGeom>
        </p:spPr>
      </p:pic>
      <p:pic>
        <p:nvPicPr>
          <p:cNvPr id="5" name="Picture 4" descr="oyster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4419600"/>
            <a:ext cx="2934730" cy="19545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Voyage Poitou-Charentes!!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Poitous-Charentes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très</a:t>
            </a:r>
            <a:r>
              <a:rPr lang="en-US" dirty="0" smtClean="0"/>
              <a:t> </a:t>
            </a:r>
            <a:r>
              <a:rPr lang="en-US" dirty="0" err="1" smtClean="0"/>
              <a:t>jolie</a:t>
            </a:r>
            <a:r>
              <a:rPr lang="en-US" dirty="0" smtClean="0"/>
              <a:t>! </a:t>
            </a:r>
          </a:p>
          <a:p>
            <a:r>
              <a:rPr lang="en-US" dirty="0" smtClean="0"/>
              <a:t>Il y a </a:t>
            </a:r>
            <a:r>
              <a:rPr lang="en-US" dirty="0" err="1" smtClean="0"/>
              <a:t>beacoup</a:t>
            </a:r>
            <a:r>
              <a:rPr lang="en-US" dirty="0" smtClean="0"/>
              <a:t> à faire </a:t>
            </a:r>
            <a:r>
              <a:rPr lang="en-US" dirty="0" err="1" smtClean="0"/>
              <a:t>comme</a:t>
            </a:r>
            <a:r>
              <a:rPr lang="en-US" dirty="0" smtClean="0"/>
              <a:t> la fete de </a:t>
            </a:r>
            <a:r>
              <a:rPr lang="en-US" dirty="0" err="1" smtClean="0"/>
              <a:t>Musique</a:t>
            </a:r>
            <a:endParaRPr lang="en-US" dirty="0" smtClean="0"/>
          </a:p>
          <a:p>
            <a:r>
              <a:rPr lang="en-US" dirty="0" smtClean="0"/>
              <a:t>La </a:t>
            </a:r>
            <a:r>
              <a:rPr lang="en-US" dirty="0" err="1" smtClean="0"/>
              <a:t>plages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beaucoup!</a:t>
            </a:r>
          </a:p>
          <a:p>
            <a:r>
              <a:rPr lang="en-US" dirty="0" err="1" smtClean="0"/>
              <a:t>Beacoup</a:t>
            </a:r>
            <a:r>
              <a:rPr lang="en-US" dirty="0" smtClean="0"/>
              <a:t> de </a:t>
            </a:r>
            <a:r>
              <a:rPr lang="en-US" dirty="0" err="1" smtClean="0"/>
              <a:t>vin</a:t>
            </a:r>
            <a:r>
              <a:rPr lang="en-US" dirty="0" smtClean="0"/>
              <a:t>!</a:t>
            </a:r>
          </a:p>
          <a:p>
            <a:r>
              <a:rPr lang="en-US" dirty="0" err="1" smtClean="0"/>
              <a:t>C’est</a:t>
            </a:r>
            <a:r>
              <a:rPr lang="en-US" dirty="0" smtClean="0"/>
              <a:t> parfait pour </a:t>
            </a:r>
            <a:r>
              <a:rPr lang="en-US" dirty="0" err="1" smtClean="0"/>
              <a:t>familes</a:t>
            </a:r>
            <a:r>
              <a:rPr lang="en-US" dirty="0" smtClean="0"/>
              <a:t>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259</Words>
  <Application>Microsoft Macintosh PowerPoint</Application>
  <PresentationFormat>On-screen Show (4:3)</PresentationFormat>
  <Paragraphs>36</Paragraphs>
  <Slides>10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Poitou Charentes</vt:lpstr>
      <vt:lpstr>La Géographique</vt:lpstr>
      <vt:lpstr>Politique </vt:lpstr>
      <vt:lpstr>Politique continué</vt:lpstr>
      <vt:lpstr>Histoire </vt:lpstr>
      <vt:lpstr>Les personnages célèbres </vt:lpstr>
      <vt:lpstr>Culture</vt:lpstr>
      <vt:lpstr>Culture</vt:lpstr>
      <vt:lpstr>Voyage Poitou-Charentes!!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Poitou Charentes</dc:title>
  <dc:creator>Owner</dc:creator>
  <cp:lastModifiedBy>user</cp:lastModifiedBy>
  <cp:revision>33</cp:revision>
  <dcterms:created xsi:type="dcterms:W3CDTF">2012-09-06T12:10:48Z</dcterms:created>
  <dcterms:modified xsi:type="dcterms:W3CDTF">2012-09-06T12:11:07Z</dcterms:modified>
</cp:coreProperties>
</file>